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Arial Black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alBlac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9" Type="http://schemas.openxmlformats.org/officeDocument/2006/relationships/hyperlink" Target="https://docs.google.com/forms/d/1SOK4e182KSirQYxEWre26kLIPULLWr6zzmLEiKl8r7Y/edit?ts=6005b0d5&amp;gxids=7628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hyperlink" Target="https://louis-riel.cepeo.on.ca/ecole/admissions/comment-puis-je-minscrire/" TargetMode="External"/><Relationship Id="rId8" Type="http://schemas.openxmlformats.org/officeDocument/2006/relationships/hyperlink" Target="https://docs.google.com/forms/d/1SOK4e182KSirQYxEWre26kLIPULLWr6zzmLEiKl8r7Y/edit?ts=6005b0d5&amp;gxids=76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9084" y="108350"/>
            <a:ext cx="1842663" cy="27685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2126" y="2984138"/>
            <a:ext cx="2933700" cy="195264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267200" cy="10668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041425"/>
            <a:ext cx="2933700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90925" y="1525425"/>
            <a:ext cx="4181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INSCRIPTIONS À LOUIS-RIEL </a:t>
            </a:r>
            <a:r>
              <a:rPr lang="fr" sz="800"/>
              <a:t> 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52400" y="2299625"/>
            <a:ext cx="4990200" cy="23397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uFill>
                  <a:noFill/>
                </a:uFill>
                <a:latin typeface="Arial Black"/>
                <a:ea typeface="Arial Black"/>
                <a:cs typeface="Arial Black"/>
                <a:sym typeface="Arial Black"/>
                <a:hlinkClick r:id="rId8"/>
              </a:rPr>
              <a:t>Portes ouvertes </a:t>
            </a:r>
            <a:r>
              <a:rPr lang="fr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VIRTUELLES</a:t>
            </a:r>
            <a:endParaRPr sz="21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LE 4 FÉVRIER À 18 H 30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712875" y="3161675"/>
            <a:ext cx="3963000" cy="7080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Arial Black"/>
                <a:ea typeface="Arial Black"/>
                <a:cs typeface="Arial Black"/>
                <a:sym typeface="Arial Black"/>
              </a:rPr>
              <a:t>Veuillez compléter ce </a:t>
            </a:r>
            <a:r>
              <a:rPr lang="fr" sz="1700" u="sng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formulaire</a:t>
            </a:r>
            <a:r>
              <a:rPr lang="fr" sz="1700">
                <a:latin typeface="Arial Black"/>
                <a:ea typeface="Arial Black"/>
                <a:cs typeface="Arial Black"/>
                <a:sym typeface="Arial Black"/>
              </a:rPr>
              <a:t> pour vous inscrire. </a:t>
            </a:r>
            <a:endParaRPr sz="17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